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9" r:id="rId3"/>
    <p:sldId id="273" r:id="rId4"/>
    <p:sldId id="276" r:id="rId5"/>
    <p:sldId id="272" r:id="rId6"/>
    <p:sldId id="277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B8586-3441-4263-BEC7-6A15814E74B0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D9764-4E61-4340-89C1-E781FD1D38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69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000">
        <p:wipe/>
      </p:transition>
    </mc:Choice>
    <mc:Fallback>
      <p:transition spd="slow" advClick="0" advTm="2000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B8586-3441-4263-BEC7-6A15814E74B0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D9764-4E61-4340-89C1-E781FD1D38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2391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000">
        <p:wipe/>
      </p:transition>
    </mc:Choice>
    <mc:Fallback>
      <p:transition spd="slow" advClick="0" advTm="2000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B8586-3441-4263-BEC7-6A15814E74B0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D9764-4E61-4340-89C1-E781FD1D38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3842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000">
        <p:wipe/>
      </p:transition>
    </mc:Choice>
    <mc:Fallback>
      <p:transition spd="slow" advClick="0" advTm="2000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B8586-3441-4263-BEC7-6A15814E74B0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D9764-4E61-4340-89C1-E781FD1D38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38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000">
        <p:wipe/>
      </p:transition>
    </mc:Choice>
    <mc:Fallback>
      <p:transition spd="slow" advClick="0" advTm="2000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B8586-3441-4263-BEC7-6A15814E74B0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D9764-4E61-4340-89C1-E781FD1D38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8282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000">
        <p:wipe/>
      </p:transition>
    </mc:Choice>
    <mc:Fallback>
      <p:transition spd="slow" advClick="0" advTm="2000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B8586-3441-4263-BEC7-6A15814E74B0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D9764-4E61-4340-89C1-E781FD1D38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204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000">
        <p:wipe/>
      </p:transition>
    </mc:Choice>
    <mc:Fallback>
      <p:transition spd="slow" advClick="0" advTm="2000"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B8586-3441-4263-BEC7-6A15814E74B0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D9764-4E61-4340-89C1-E781FD1D38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239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000">
        <p:wipe/>
      </p:transition>
    </mc:Choice>
    <mc:Fallback>
      <p:transition spd="slow" advClick="0" advTm="2000"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B8586-3441-4263-BEC7-6A15814E74B0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D9764-4E61-4340-89C1-E781FD1D38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740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000">
        <p:wipe/>
      </p:transition>
    </mc:Choice>
    <mc:Fallback>
      <p:transition spd="slow" advClick="0" advTm="2000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B8586-3441-4263-BEC7-6A15814E74B0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D9764-4E61-4340-89C1-E781FD1D38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513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000">
        <p:wipe/>
      </p:transition>
    </mc:Choice>
    <mc:Fallback>
      <p:transition spd="slow" advClick="0" advTm="2000"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B8586-3441-4263-BEC7-6A15814E74B0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D9764-4E61-4340-89C1-E781FD1D38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7927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000">
        <p:wipe/>
      </p:transition>
    </mc:Choice>
    <mc:Fallback>
      <p:transition spd="slow" advClick="0" advTm="2000"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B8586-3441-4263-BEC7-6A15814E74B0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D9764-4E61-4340-89C1-E781FD1D38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4234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000">
        <p:wipe/>
      </p:transition>
    </mc:Choice>
    <mc:Fallback>
      <p:transition spd="slow" advClick="0" advTm="2000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8B8586-3441-4263-BEC7-6A15814E74B0}" type="datetimeFigureOut">
              <a:rPr lang="ru-RU" smtClean="0"/>
              <a:t>01.06.2020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DD9764-4E61-4340-89C1-E781FD1D38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833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250" advClick="0" advTm="2000">
        <p:wipe/>
      </p:transition>
    </mc:Choice>
    <mc:Fallback>
      <p:transition spd="slow" advClick="0" advTm="2000">
        <p:wip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андрей\Searches\Desktop\тема-с-звездами-276888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97" y="74596"/>
            <a:ext cx="9145935" cy="6783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3068960"/>
            <a:ext cx="9135438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kk-KZ" sz="4000" b="1" i="1" dirty="0" smtClean="0">
              <a:solidFill>
                <a:srgbClr val="FF0000"/>
              </a:solidFill>
              <a:latin typeface="Garamond" panose="02020404030301010803" pitchFamily="18" charset="0"/>
            </a:endParaRPr>
          </a:p>
          <a:p>
            <a:pPr algn="ctr"/>
            <a:endParaRPr lang="kk-KZ" sz="4000" b="1" i="1" dirty="0" smtClean="0">
              <a:solidFill>
                <a:srgbClr val="FF0000"/>
              </a:solidFill>
              <a:latin typeface="Garamond" panose="02020404030301010803" pitchFamily="18" charset="0"/>
            </a:endParaRPr>
          </a:p>
          <a:p>
            <a:pPr algn="ctr"/>
            <a:r>
              <a:rPr lang="kk-KZ" sz="4000" b="1" i="1" dirty="0" smtClean="0">
                <a:solidFill>
                  <a:srgbClr val="FF0000"/>
                </a:solidFill>
                <a:latin typeface="Garamond" panose="02020404030301010803" pitchFamily="18" charset="0"/>
              </a:rPr>
              <a:t>КГУ « С Ш ИМЕНИ  АБАЯ»</a:t>
            </a:r>
          </a:p>
          <a:p>
            <a:pPr algn="ctr"/>
            <a:r>
              <a:rPr lang="kk-KZ" sz="4400" b="1" dirty="0" smtClean="0">
                <a:solidFill>
                  <a:srgbClr val="FF0000"/>
                </a:solidFill>
                <a:latin typeface="Garamond" panose="02020404030301010803" pitchFamily="18" charset="0"/>
              </a:rPr>
              <a:t>Дистанционная пришкольная площадка </a:t>
            </a:r>
          </a:p>
          <a:p>
            <a:pPr algn="ctr"/>
            <a:r>
              <a:rPr lang="kk-KZ" sz="4000" b="1" i="1" dirty="0" smtClean="0">
                <a:solidFill>
                  <a:srgbClr val="FF0000"/>
                </a:solidFill>
                <a:latin typeface="Garamond" panose="02020404030301010803" pitchFamily="18" charset="0"/>
              </a:rPr>
              <a:t>«ЖУЛДЫЗ»</a:t>
            </a:r>
            <a:endParaRPr lang="ru-RU" sz="4000" b="1" i="1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332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000">
        <p:wipe/>
      </p:transition>
    </mc:Choice>
    <mc:Fallback>
      <p:transition spd="slow" advClick="0" advTm="2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348880"/>
            <a:ext cx="8496944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k-KZ" dirty="0" smtClean="0"/>
          </a:p>
          <a:p>
            <a:pPr algn="ctr"/>
            <a:r>
              <a:rPr lang="kk-KZ" sz="4800" b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КГУ «Средняя школа имени Абая»</a:t>
            </a:r>
          </a:p>
          <a:p>
            <a:pPr algn="ctr"/>
            <a:r>
              <a:rPr lang="kk-KZ" sz="4800" b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Дистанционная пришкольная площадка </a:t>
            </a:r>
          </a:p>
          <a:p>
            <a:pPr algn="ctr"/>
            <a:r>
              <a:rPr lang="kk-KZ" sz="4800" b="1" dirty="0" smtClean="0">
                <a:solidFill>
                  <a:srgbClr val="FFFF00"/>
                </a:solidFill>
                <a:latin typeface="Arial Narrow" panose="020B0606020202030204" pitchFamily="34" charset="0"/>
              </a:rPr>
              <a:t>«ЖУЛДЫЗ» </a:t>
            </a:r>
            <a:endParaRPr lang="ru-RU" sz="4800" b="1" dirty="0">
              <a:solidFill>
                <a:srgbClr val="FFFF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42" name="Picture 2" descr="C:\Users\андрей\Searches\Desktop\7db8bd09d0e0ed2a564857e50a288f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44000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1185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000">
        <p:wipe/>
      </p:transition>
    </mc:Choice>
    <mc:Fallback>
      <p:transition spd="slow" advClick="0" advTm="2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андрей\Searches\Desktop\тема-с-звездами-276888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" y="9306"/>
            <a:ext cx="9143465" cy="6848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07704" y="5108718"/>
            <a:ext cx="65484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8000" b="1" dirty="0" smtClean="0">
                <a:solidFill>
                  <a:srgbClr val="FFC000"/>
                </a:solidFill>
                <a:latin typeface="Garamond" panose="02020404030301010803" pitchFamily="18" charset="0"/>
                <a:cs typeface="FrankRuehl" panose="020E0503060101010101" pitchFamily="34" charset="-79"/>
              </a:rPr>
              <a:t>ЖУЛДЫЗ</a:t>
            </a:r>
            <a:endParaRPr lang="ru-RU" sz="8000" b="1" dirty="0">
              <a:solidFill>
                <a:srgbClr val="FFC000"/>
              </a:solidFill>
              <a:latin typeface="Garamond" panose="02020404030301010803" pitchFamily="18" charset="0"/>
              <a:cs typeface="FrankRuehl" panose="020E050306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029098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000">
        <p:wipe/>
      </p:transition>
    </mc:Choice>
    <mc:Fallback>
      <p:transition spd="slow" advClick="0" advTm="2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ндрей\Searches\Desktop\star-background-vector-7814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2052" y="0"/>
            <a:ext cx="9993557" cy="7749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15816" y="3212976"/>
            <a:ext cx="66247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5400" b="1" dirty="0" smtClean="0"/>
              <a:t>1 смена-1.06-12.06</a:t>
            </a:r>
          </a:p>
          <a:p>
            <a:r>
              <a:rPr lang="kk-KZ" sz="5400" b="1" dirty="0" smtClean="0"/>
              <a:t>2 смена-15.06-26.06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4106700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000">
        <p:wipe/>
      </p:transition>
    </mc:Choice>
    <mc:Fallback>
      <p:transition spd="slow" advClick="0" advTm="2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лагерь\rezhim-dnja-rebenka-mini-me_su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0"/>
            <a:ext cx="8712967" cy="4201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2492896"/>
            <a:ext cx="835292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k-KZ" sz="2400" b="1" dirty="0" smtClean="0">
              <a:solidFill>
                <a:srgbClr val="FF0000"/>
              </a:solidFill>
            </a:endParaRPr>
          </a:p>
          <a:p>
            <a:endParaRPr lang="kk-KZ" sz="2400" b="1" dirty="0">
              <a:solidFill>
                <a:srgbClr val="FF0000"/>
              </a:solidFill>
            </a:endParaRPr>
          </a:p>
          <a:p>
            <a:r>
              <a:rPr lang="kk-KZ" sz="2400" b="1" dirty="0" smtClean="0">
                <a:solidFill>
                  <a:srgbClr val="FF0000"/>
                </a:solidFill>
              </a:rPr>
              <a:t>10.00-физминутка</a:t>
            </a:r>
          </a:p>
          <a:p>
            <a:r>
              <a:rPr lang="kk-KZ" sz="2400" b="1" dirty="0" smtClean="0">
                <a:solidFill>
                  <a:srgbClr val="FF0000"/>
                </a:solidFill>
              </a:rPr>
              <a:t>10.10-творческая мастерская</a:t>
            </a:r>
          </a:p>
          <a:p>
            <a:r>
              <a:rPr lang="kk-KZ" sz="2400" b="1" dirty="0" smtClean="0">
                <a:solidFill>
                  <a:srgbClr val="FF0000"/>
                </a:solidFill>
              </a:rPr>
              <a:t>10.40-11.00-музыкальные минутки</a:t>
            </a:r>
          </a:p>
          <a:p>
            <a:r>
              <a:rPr lang="kk-KZ" sz="2400" b="1" dirty="0" smtClean="0">
                <a:solidFill>
                  <a:srgbClr val="FF0000"/>
                </a:solidFill>
              </a:rPr>
              <a:t>11.00-11.15-виртуальные экскурсии по музеям</a:t>
            </a:r>
          </a:p>
          <a:p>
            <a:r>
              <a:rPr lang="kk-KZ" sz="2400" b="1" dirty="0" smtClean="0">
                <a:solidFill>
                  <a:srgbClr val="FF0000"/>
                </a:solidFill>
              </a:rPr>
              <a:t>11.40-12.00-командная работа-тимбилдинг</a:t>
            </a:r>
          </a:p>
          <a:p>
            <a:r>
              <a:rPr lang="kk-KZ" sz="2400" b="1" dirty="0" smtClean="0">
                <a:solidFill>
                  <a:srgbClr val="FF0000"/>
                </a:solidFill>
              </a:rPr>
              <a:t>12.00-12.20-психологические тренинги</a:t>
            </a:r>
          </a:p>
          <a:p>
            <a:r>
              <a:rPr lang="kk-KZ" sz="2400" b="1" dirty="0" smtClean="0">
                <a:solidFill>
                  <a:srgbClr val="FF0000"/>
                </a:solidFill>
              </a:rPr>
              <a:t>12.20-13.00-творческая мастерская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12290" name="Picture 2" descr="C:\Users\андрей\Searches\Desktop\unnam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934" y="3752528"/>
            <a:ext cx="2306538" cy="2306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050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000">
        <p:wipe/>
      </p:transition>
    </mc:Choice>
    <mc:Fallback>
      <p:transition spd="slow" advClick="0" advTm="2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андрей\Searches\Desktop\звездопад_достижени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4955"/>
            <a:ext cx="9036497" cy="6581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4378" y="404664"/>
            <a:ext cx="8640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400" b="1" dirty="0" smtClean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ДОБРО ПОЖАЛОВАТЬ, РЕБЯТА!</a:t>
            </a:r>
            <a:endParaRPr lang="ru-RU" sz="4400" b="1" dirty="0">
              <a:solidFill>
                <a:srgbClr val="FF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675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2000">
        <p:wipe/>
      </p:transition>
    </mc:Choice>
    <mc:Fallback>
      <p:transition spd="slow" advClick="0" advTm="2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51</Words>
  <Application>Microsoft Office PowerPoint</Application>
  <PresentationFormat>Экран (4:3)</PresentationFormat>
  <Paragraphs>22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Дистанционная пришкольная площадка</dc:title>
  <dc:creator>андрей</dc:creator>
  <cp:lastModifiedBy>андрей</cp:lastModifiedBy>
  <cp:revision>11</cp:revision>
  <dcterms:created xsi:type="dcterms:W3CDTF">2020-06-01T10:58:25Z</dcterms:created>
  <dcterms:modified xsi:type="dcterms:W3CDTF">2020-06-01T14:04:30Z</dcterms:modified>
</cp:coreProperties>
</file>