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7" r:id="rId3"/>
    <p:sldId id="272" r:id="rId4"/>
    <p:sldId id="257" r:id="rId5"/>
    <p:sldId id="258" r:id="rId6"/>
    <p:sldId id="259" r:id="rId7"/>
    <p:sldId id="260" r:id="rId8"/>
    <p:sldId id="262" r:id="rId9"/>
    <p:sldId id="274" r:id="rId10"/>
    <p:sldId id="275" r:id="rId11"/>
    <p:sldId id="263" r:id="rId12"/>
    <p:sldId id="273" r:id="rId13"/>
    <p:sldId id="264" r:id="rId14"/>
    <p:sldId id="265" r:id="rId15"/>
    <p:sldId id="266" r:id="rId16"/>
    <p:sldId id="276" r:id="rId17"/>
    <p:sldId id="267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CE75A-2E67-4008-86F5-91932B7EC162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EDCB-B33D-4033-9D92-659ACE07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471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CE75A-2E67-4008-86F5-91932B7EC162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EDCB-B33D-4033-9D92-659ACE07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593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CE75A-2E67-4008-86F5-91932B7EC162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EDCB-B33D-4033-9D92-659ACE07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622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CE75A-2E67-4008-86F5-91932B7EC162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EDCB-B33D-4033-9D92-659ACE07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478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CE75A-2E67-4008-86F5-91932B7EC162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EDCB-B33D-4033-9D92-659ACE07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17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CE75A-2E67-4008-86F5-91932B7EC162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EDCB-B33D-4033-9D92-659ACE07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267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CE75A-2E67-4008-86F5-91932B7EC162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EDCB-B33D-4033-9D92-659ACE07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268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CE75A-2E67-4008-86F5-91932B7EC162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EDCB-B33D-4033-9D92-659ACE07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158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CE75A-2E67-4008-86F5-91932B7EC162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EDCB-B33D-4033-9D92-659ACE07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429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CE75A-2E67-4008-86F5-91932B7EC162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EDCB-B33D-4033-9D92-659ACE07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40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CE75A-2E67-4008-86F5-91932B7EC162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8EDCB-B33D-4033-9D92-659ACE07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51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CE75A-2E67-4008-86F5-91932B7EC162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8EDCB-B33D-4033-9D92-659ACE079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86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андрей\Searches\Desktop\тема-с-звездами-276888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7" y="74596"/>
            <a:ext cx="9145935" cy="678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3068960"/>
            <a:ext cx="913543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k-KZ" sz="4000" b="1" i="1" dirty="0" smtClean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/>
            <a:endParaRPr lang="kk-KZ" sz="4000" b="1" i="1" dirty="0" smtClean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/>
            <a:r>
              <a:rPr lang="kk-KZ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КГУ « С Ш ИМЕНИ  АБАЯ»</a:t>
            </a:r>
          </a:p>
          <a:p>
            <a:pPr algn="ctr"/>
            <a:r>
              <a:rPr lang="kk-KZ" sz="4400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Дистанционная пришкольная площадка </a:t>
            </a:r>
          </a:p>
          <a:p>
            <a:pPr algn="ctr"/>
            <a:r>
              <a:rPr lang="kk-KZ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«ЖУЛДЫЗ»</a:t>
            </a:r>
            <a:endParaRPr lang="ru-RU" sz="4000" b="1" i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88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:wipe/>
      </p:transition>
    </mc:Choice>
    <mc:Fallback xmlns="">
      <p:transition spd="slow" advClick="0" advTm="2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андрей\Searches\Desktop\a9723028d0c8d1d0282fe3c6946479d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9425"/>
            <a:ext cx="8352928" cy="589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888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ндрей\Searches\Desktop\IMG-20200625-WA00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265468"/>
            <a:ext cx="8892988" cy="625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99792" y="5085184"/>
            <a:ext cx="3888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смена </a:t>
            </a:r>
          </a:p>
          <a:p>
            <a:pPr algn="ctr"/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«ЛУНТИК»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63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андрей\Searches\Desktop\IMG-20200623-W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784976" cy="640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76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андрей\Searches\Desktop\IMG-20200624-WA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2667000"/>
            <a:ext cx="12192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06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андрей\Searches\Desktop\IMG-20200622-WA0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24936" cy="636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0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андрей\Searches\Desktop\IMG-20200618-WA00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52928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77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андрей\Searches\Desktop\IMG-20200619-WA00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-1485900"/>
            <a:ext cx="5534025" cy="982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45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андрей\Searches\Desktop\IMG-20200616-WA0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928992" cy="639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23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андрей\Searches\Desktop\IMG-20200616-WA0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6" y="260648"/>
            <a:ext cx="8944610" cy="619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70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андрей\Searches\Desktop\IMG-20200619-WA00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8" y="-1485900"/>
            <a:ext cx="5534025" cy="982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69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андрей\Searches\Desktop\IMG-20200619-WA0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475657" y="-1035497"/>
            <a:ext cx="6264696" cy="8856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25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андрей\Searches\Desktop\IMG-20200618-WA00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-1524000"/>
            <a:ext cx="7429500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3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андрей\Searches\Desktop\IMG-20200616-WA00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17" y="188640"/>
            <a:ext cx="8568952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00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андрей\Searches\Desktop\IMG-20200615-WA0043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048170" y="-1160331"/>
            <a:ext cx="6955390" cy="927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25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андрей\Searches\Desktop\IMG-20200616-WA0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4156"/>
            <a:ext cx="8568952" cy="624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742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 descr="C:\Users\андрей\Searches\Desktop\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76" y="116632"/>
            <a:ext cx="9144000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47664" y="6021288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НОВЫХ ВСТРЕЧ!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53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22</Words>
  <Application>Microsoft Office PowerPoint</Application>
  <PresentationFormat>Экран (4:3)</PresentationFormat>
  <Paragraphs>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андрей</cp:lastModifiedBy>
  <cp:revision>5</cp:revision>
  <dcterms:created xsi:type="dcterms:W3CDTF">2020-06-25T15:45:55Z</dcterms:created>
  <dcterms:modified xsi:type="dcterms:W3CDTF">2020-06-25T17:18:10Z</dcterms:modified>
</cp:coreProperties>
</file>