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2" r:id="rId5"/>
    <p:sldId id="268" r:id="rId6"/>
    <p:sldId id="269" r:id="rId7"/>
    <p:sldId id="264" r:id="rId8"/>
    <p:sldId id="265" r:id="rId9"/>
    <p:sldId id="270" r:id="rId10"/>
    <p:sldId id="263" r:id="rId11"/>
    <p:sldId id="260" r:id="rId12"/>
    <p:sldId id="271" r:id="rId13"/>
    <p:sldId id="272" r:id="rId14"/>
    <p:sldId id="273" r:id="rId15"/>
    <p:sldId id="275" r:id="rId16"/>
    <p:sldId id="259" r:id="rId17"/>
    <p:sldId id="261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-1032" y="-1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251C7-F5A1-4435-AF6F-676B3982A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user\Desktop\&#1091;&#1088;&#1086;&#1082;\5.wmv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1060;&#1080;&#1079;&#1084;&#1080;&#1085;&#1091;&#1090;&#1082;&#1072;%20&#1076;&#1074;&#1077;%20&#1088;&#1091;&#1082;&#1080;.ppt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91;&#1088;&#1086;&#1082;\&#1080;&#1085;&#1072;&#1075;&#1091;&#1088;.wm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user\Desktop\&#1091;&#1088;&#1086;&#1082;\&#1052;&#1091;&#1079;&#1072;&#1088;&#1090;%20&#1059;&#1096;%20&#1082;&#1086;&#1085;&#1099;&#1088;%20(&#1084;&#1080;&#1085;&#1091;&#1089;).mp3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YandexDisk\Скриншоты\2014-07-10 19-21-06 Скриншот экрана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3900" y="995942"/>
            <a:ext cx="357190" cy="33651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1538" y="1571612"/>
            <a:ext cx="6572296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4 класс</a:t>
            </a:r>
          </a:p>
          <a:p>
            <a:pPr algn="ctr">
              <a:defRPr/>
            </a:pPr>
            <a:r>
              <a:rPr lang="ru-RU" sz="5400" b="1" spc="50" dirty="0" smtClean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Урок математики.</a:t>
            </a:r>
            <a:endParaRPr lang="ru-RU" sz="54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5949280"/>
            <a:ext cx="73581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Подготовила и провела Шишкина О.А.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644008" y="3645024"/>
            <a:ext cx="160813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1916832"/>
            <a:ext cx="208262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1000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2" descr="D:\материалы к урокам\Я УЧУСЬ\ШАБЛОН ДЛЯ ПРЕЗЕНТАЦИИ\готовые шаблоны\Шаблон Школьная страна\Девочка для триггер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143512"/>
            <a:ext cx="1928826" cy="1571612"/>
          </a:xfrm>
          <a:prstGeom prst="rect">
            <a:avLst/>
          </a:prstGeom>
          <a:noFill/>
        </p:spPr>
      </p:pic>
      <p:pic>
        <p:nvPicPr>
          <p:cNvPr id="7" name="Picture 2" descr="D:\материалы к урокам\Я УЧУСЬ\ШАБЛОН ДЛЯ ПРЕЗЕНТАЦИИ\готовые шаблоны\Шаблон Школьная страна\мальчик для тригг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2" y="5143512"/>
            <a:ext cx="1714512" cy="17145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547664" y="3068960"/>
            <a:ext cx="7184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57663" y="2708920"/>
            <a:ext cx="53091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3501008"/>
            <a:ext cx="76655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2060848"/>
            <a:ext cx="91242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2132856"/>
            <a:ext cx="61747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</a:t>
            </a: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1600" y="2132856"/>
            <a:ext cx="741682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331640" y="2060848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Закрепление.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Письменные приёмы умножения и деления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 числами, оканчивающимися нулями.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81249" y="1556792"/>
            <a:ext cx="15404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Знать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8081" y="2924944"/>
            <a:ext cx="17799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Уметь 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365104"/>
            <a:ext cx="30588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Применять 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771800" y="1583215"/>
            <a:ext cx="55446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приёмы умножения и деления с числами оканчивающимися нулями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843808" y="3068960"/>
            <a:ext cx="50405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производить вычисления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3928" y="429309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знания на практике, при выполнении самостоятельной работы, в жизни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  <p:bldP spid="1028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00808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23 ноября.</a:t>
            </a:r>
          </a:p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Классная работа.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683568" y="3221198"/>
            <a:ext cx="46805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2050  2200  2350   …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23528" y="3284984"/>
            <a:ext cx="7920880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2050   2200   2350  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2500   2650   2800   2950</a:t>
            </a:r>
            <a:r>
              <a:rPr lang="ru-RU" sz="3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196752"/>
            <a:ext cx="5044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Считаем быстро</a:t>
            </a:r>
            <a:endParaRPr lang="ru-RU" sz="5400" b="1" cap="none" spc="0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39552" y="2204864"/>
            <a:ext cx="7920880" cy="32316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Уменьши число 385000 в 1000 раз 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При умножении на какое число мы получаем это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число? 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Переведи в кг 5 тонн 6 центнеров. 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Найдите произведение чисел 450 и 50? 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Во сколько раз 480 больше 30?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лнце 3"/>
          <p:cNvSpPr/>
          <p:nvPr/>
        </p:nvSpPr>
        <p:spPr>
          <a:xfrm>
            <a:off x="251520" y="4869160"/>
            <a:ext cx="1728192" cy="14401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385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лнце 8"/>
          <p:cNvSpPr/>
          <p:nvPr/>
        </p:nvSpPr>
        <p:spPr>
          <a:xfrm>
            <a:off x="1835696" y="5085184"/>
            <a:ext cx="1728192" cy="14401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лнце 9"/>
          <p:cNvSpPr/>
          <p:nvPr/>
        </p:nvSpPr>
        <p:spPr>
          <a:xfrm>
            <a:off x="3347864" y="4797152"/>
            <a:ext cx="1728192" cy="14401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5600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олнце 10"/>
          <p:cNvSpPr/>
          <p:nvPr/>
        </p:nvSpPr>
        <p:spPr>
          <a:xfrm>
            <a:off x="4932040" y="5085184"/>
            <a:ext cx="2016224" cy="14401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22500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олнце 11"/>
          <p:cNvSpPr/>
          <p:nvPr/>
        </p:nvSpPr>
        <p:spPr>
          <a:xfrm>
            <a:off x="6588224" y="4797152"/>
            <a:ext cx="1728192" cy="144016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963488"/>
            <a:ext cx="9468544" cy="8352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 descr="j02857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12875"/>
            <a:ext cx="6418262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3059113" y="2565400"/>
            <a:ext cx="201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>
                <a:solidFill>
                  <a:schemeClr val="bg1"/>
                </a:solidFill>
              </a:rPr>
              <a:t>Х100</a:t>
            </a:r>
          </a:p>
        </p:txBody>
      </p:sp>
      <p:sp>
        <p:nvSpPr>
          <p:cNvPr id="6148" name="Text Box 11"/>
          <p:cNvSpPr txBox="1">
            <a:spLocks noChangeArrowheads="1"/>
          </p:cNvSpPr>
          <p:nvPr/>
        </p:nvSpPr>
        <p:spPr bwMode="auto">
          <a:xfrm>
            <a:off x="1476375" y="260350"/>
            <a:ext cx="12969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/>
              <a:t>84</a:t>
            </a:r>
          </a:p>
        </p:txBody>
      </p:sp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2987675" y="260350"/>
            <a:ext cx="936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60</a:t>
            </a:r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4067175" y="260350"/>
            <a:ext cx="1441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2345</a:t>
            </a:r>
          </a:p>
        </p:txBody>
      </p:sp>
      <p:sp>
        <p:nvSpPr>
          <p:cNvPr id="6151" name="Text Box 14"/>
          <p:cNvSpPr txBox="1">
            <a:spLocks noChangeArrowheads="1"/>
          </p:cNvSpPr>
          <p:nvPr/>
        </p:nvSpPr>
        <p:spPr bwMode="auto">
          <a:xfrm>
            <a:off x="5508625" y="260350"/>
            <a:ext cx="10096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667</a:t>
            </a:r>
          </a:p>
        </p:txBody>
      </p:sp>
      <p:sp>
        <p:nvSpPr>
          <p:cNvPr id="116751" name="Line 15"/>
          <p:cNvSpPr>
            <a:spLocks noChangeShapeType="1"/>
          </p:cNvSpPr>
          <p:nvPr/>
        </p:nvSpPr>
        <p:spPr bwMode="auto">
          <a:xfrm>
            <a:off x="2051050" y="83661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2" name="Line 16"/>
          <p:cNvSpPr>
            <a:spLocks noChangeShapeType="1"/>
          </p:cNvSpPr>
          <p:nvPr/>
        </p:nvSpPr>
        <p:spPr bwMode="auto">
          <a:xfrm>
            <a:off x="3276600" y="83661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3" name="Line 17"/>
          <p:cNvSpPr>
            <a:spLocks noChangeShapeType="1"/>
          </p:cNvSpPr>
          <p:nvPr/>
        </p:nvSpPr>
        <p:spPr bwMode="auto">
          <a:xfrm>
            <a:off x="4572000" y="83661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4" name="Line 18"/>
          <p:cNvSpPr>
            <a:spLocks noChangeShapeType="1"/>
          </p:cNvSpPr>
          <p:nvPr/>
        </p:nvSpPr>
        <p:spPr bwMode="auto">
          <a:xfrm>
            <a:off x="6011863" y="83661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5" name="Line 19"/>
          <p:cNvSpPr>
            <a:spLocks noChangeShapeType="1"/>
          </p:cNvSpPr>
          <p:nvPr/>
        </p:nvSpPr>
        <p:spPr bwMode="auto">
          <a:xfrm>
            <a:off x="2124075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6" name="Line 20"/>
          <p:cNvSpPr>
            <a:spLocks noChangeShapeType="1"/>
          </p:cNvSpPr>
          <p:nvPr/>
        </p:nvSpPr>
        <p:spPr bwMode="auto">
          <a:xfrm>
            <a:off x="3276600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7" name="Line 21"/>
          <p:cNvSpPr>
            <a:spLocks noChangeShapeType="1"/>
          </p:cNvSpPr>
          <p:nvPr/>
        </p:nvSpPr>
        <p:spPr bwMode="auto">
          <a:xfrm>
            <a:off x="4572000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8" name="Line 22"/>
          <p:cNvSpPr>
            <a:spLocks noChangeShapeType="1"/>
          </p:cNvSpPr>
          <p:nvPr/>
        </p:nvSpPr>
        <p:spPr bwMode="auto">
          <a:xfrm>
            <a:off x="6011863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6759" name="Text Box 23"/>
          <p:cNvSpPr txBox="1">
            <a:spLocks noChangeArrowheads="1"/>
          </p:cNvSpPr>
          <p:nvPr/>
        </p:nvSpPr>
        <p:spPr bwMode="auto">
          <a:xfrm>
            <a:off x="1116013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8400</a:t>
            </a:r>
          </a:p>
        </p:txBody>
      </p:sp>
      <p:sp>
        <p:nvSpPr>
          <p:cNvPr id="116760" name="Text Box 24"/>
          <p:cNvSpPr txBox="1">
            <a:spLocks noChangeArrowheads="1"/>
          </p:cNvSpPr>
          <p:nvPr/>
        </p:nvSpPr>
        <p:spPr bwMode="auto">
          <a:xfrm>
            <a:off x="2627313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6000</a:t>
            </a:r>
          </a:p>
        </p:txBody>
      </p:sp>
      <p:sp>
        <p:nvSpPr>
          <p:cNvPr id="116761" name="Text Box 25"/>
          <p:cNvSpPr txBox="1">
            <a:spLocks noChangeArrowheads="1"/>
          </p:cNvSpPr>
          <p:nvPr/>
        </p:nvSpPr>
        <p:spPr bwMode="auto">
          <a:xfrm>
            <a:off x="4067175" y="5949950"/>
            <a:ext cx="1439863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234500</a:t>
            </a:r>
          </a:p>
        </p:txBody>
      </p:sp>
      <p:sp>
        <p:nvSpPr>
          <p:cNvPr id="116762" name="Text Box 26"/>
          <p:cNvSpPr txBox="1">
            <a:spLocks noChangeArrowheads="1"/>
          </p:cNvSpPr>
          <p:nvPr/>
        </p:nvSpPr>
        <p:spPr bwMode="auto">
          <a:xfrm>
            <a:off x="5508625" y="5949950"/>
            <a:ext cx="1439863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/>
              <a:t>66700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6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6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7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11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116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67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116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6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6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6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67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11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1000"/>
                                        <p:tgtEl>
                                          <p:spTgt spid="116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6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1" grpId="0" animBg="1"/>
      <p:bldP spid="116752" grpId="0" animBg="1"/>
      <p:bldP spid="116753" grpId="0" animBg="1"/>
      <p:bldP spid="116754" grpId="0" animBg="1"/>
      <p:bldP spid="116755" grpId="0" animBg="1"/>
      <p:bldP spid="116756" grpId="0" animBg="1"/>
      <p:bldP spid="116757" grpId="0" animBg="1"/>
      <p:bldP spid="1167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02857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412875"/>
            <a:ext cx="6707187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059113" y="2565400"/>
            <a:ext cx="2016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>
                <a:solidFill>
                  <a:schemeClr val="bg1"/>
                </a:solidFill>
              </a:rPr>
              <a:t>:1000</a:t>
            </a:r>
          </a:p>
        </p:txBody>
      </p:sp>
      <p:sp>
        <p:nvSpPr>
          <p:cNvPr id="119816" name="Line 8"/>
          <p:cNvSpPr>
            <a:spLocks noChangeShapeType="1"/>
          </p:cNvSpPr>
          <p:nvPr/>
        </p:nvSpPr>
        <p:spPr bwMode="auto">
          <a:xfrm>
            <a:off x="1619250" y="83661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17" name="Line 9"/>
          <p:cNvSpPr>
            <a:spLocks noChangeShapeType="1"/>
          </p:cNvSpPr>
          <p:nvPr/>
        </p:nvSpPr>
        <p:spPr bwMode="auto">
          <a:xfrm>
            <a:off x="3276600" y="83661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18" name="Line 10"/>
          <p:cNvSpPr>
            <a:spLocks noChangeShapeType="1"/>
          </p:cNvSpPr>
          <p:nvPr/>
        </p:nvSpPr>
        <p:spPr bwMode="auto">
          <a:xfrm>
            <a:off x="5076825" y="83661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19" name="Line 11"/>
          <p:cNvSpPr>
            <a:spLocks noChangeShapeType="1"/>
          </p:cNvSpPr>
          <p:nvPr/>
        </p:nvSpPr>
        <p:spPr bwMode="auto">
          <a:xfrm>
            <a:off x="6877050" y="83661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20" name="Line 12"/>
          <p:cNvSpPr>
            <a:spLocks noChangeShapeType="1"/>
          </p:cNvSpPr>
          <p:nvPr/>
        </p:nvSpPr>
        <p:spPr bwMode="auto">
          <a:xfrm>
            <a:off x="1619250" y="530066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21" name="Line 13"/>
          <p:cNvSpPr>
            <a:spLocks noChangeShapeType="1"/>
          </p:cNvSpPr>
          <p:nvPr/>
        </p:nvSpPr>
        <p:spPr bwMode="auto">
          <a:xfrm>
            <a:off x="3276600" y="5300663"/>
            <a:ext cx="1588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22" name="Line 14"/>
          <p:cNvSpPr>
            <a:spLocks noChangeShapeType="1"/>
          </p:cNvSpPr>
          <p:nvPr/>
        </p:nvSpPr>
        <p:spPr bwMode="auto">
          <a:xfrm>
            <a:off x="5076825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9823" name="Line 15"/>
          <p:cNvSpPr>
            <a:spLocks noChangeShapeType="1"/>
          </p:cNvSpPr>
          <p:nvPr/>
        </p:nvSpPr>
        <p:spPr bwMode="auto">
          <a:xfrm>
            <a:off x="6948488" y="5300663"/>
            <a:ext cx="0" cy="504825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0" name="Text Box 17"/>
          <p:cNvSpPr txBox="1">
            <a:spLocks noChangeArrowheads="1"/>
          </p:cNvSpPr>
          <p:nvPr/>
        </p:nvSpPr>
        <p:spPr bwMode="auto">
          <a:xfrm>
            <a:off x="2627313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/>
          </a:p>
        </p:txBody>
      </p:sp>
      <p:sp>
        <p:nvSpPr>
          <p:cNvPr id="7181" name="Text Box 18"/>
          <p:cNvSpPr txBox="1">
            <a:spLocks noChangeArrowheads="1"/>
          </p:cNvSpPr>
          <p:nvPr/>
        </p:nvSpPr>
        <p:spPr bwMode="auto">
          <a:xfrm>
            <a:off x="4427538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/>
          </a:p>
        </p:txBody>
      </p:sp>
      <p:sp>
        <p:nvSpPr>
          <p:cNvPr id="7182" name="Text Box 19"/>
          <p:cNvSpPr txBox="1">
            <a:spLocks noChangeArrowheads="1"/>
          </p:cNvSpPr>
          <p:nvPr/>
        </p:nvSpPr>
        <p:spPr bwMode="auto">
          <a:xfrm>
            <a:off x="6227763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/>
          </a:p>
        </p:txBody>
      </p:sp>
      <p:sp>
        <p:nvSpPr>
          <p:cNvPr id="7183" name="Text Box 20"/>
          <p:cNvSpPr txBox="1">
            <a:spLocks noChangeArrowheads="1"/>
          </p:cNvSpPr>
          <p:nvPr/>
        </p:nvSpPr>
        <p:spPr bwMode="auto">
          <a:xfrm>
            <a:off x="827088" y="260350"/>
            <a:ext cx="14303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4 000</a:t>
            </a:r>
          </a:p>
        </p:txBody>
      </p:sp>
      <p:sp>
        <p:nvSpPr>
          <p:cNvPr id="7184" name="Text Box 21"/>
          <p:cNvSpPr txBox="1">
            <a:spLocks noChangeArrowheads="1"/>
          </p:cNvSpPr>
          <p:nvPr/>
        </p:nvSpPr>
        <p:spPr bwMode="auto">
          <a:xfrm>
            <a:off x="2411413" y="260350"/>
            <a:ext cx="16367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80 000</a:t>
            </a:r>
          </a:p>
        </p:txBody>
      </p:sp>
      <p:sp>
        <p:nvSpPr>
          <p:cNvPr id="7185" name="Text Box 22"/>
          <p:cNvSpPr txBox="1">
            <a:spLocks noChangeArrowheads="1"/>
          </p:cNvSpPr>
          <p:nvPr/>
        </p:nvSpPr>
        <p:spPr bwMode="auto">
          <a:xfrm>
            <a:off x="4284663" y="260350"/>
            <a:ext cx="1712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16 000</a:t>
            </a:r>
          </a:p>
        </p:txBody>
      </p:sp>
      <p:sp>
        <p:nvSpPr>
          <p:cNvPr id="7186" name="Text Box 23"/>
          <p:cNvSpPr txBox="1">
            <a:spLocks noChangeArrowheads="1"/>
          </p:cNvSpPr>
          <p:nvPr/>
        </p:nvSpPr>
        <p:spPr bwMode="auto">
          <a:xfrm>
            <a:off x="6156325" y="260350"/>
            <a:ext cx="2376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2 000 000</a:t>
            </a:r>
          </a:p>
        </p:txBody>
      </p:sp>
      <p:sp>
        <p:nvSpPr>
          <p:cNvPr id="119835" name="Text Box 27"/>
          <p:cNvSpPr txBox="1">
            <a:spLocks noChangeArrowheads="1"/>
          </p:cNvSpPr>
          <p:nvPr/>
        </p:nvSpPr>
        <p:spPr bwMode="auto">
          <a:xfrm>
            <a:off x="4355976" y="5949280"/>
            <a:ext cx="129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dirty="0"/>
              <a:t>      </a:t>
            </a:r>
            <a:r>
              <a:rPr lang="ru-RU" sz="3200" b="1" dirty="0"/>
              <a:t>16</a:t>
            </a:r>
          </a:p>
        </p:txBody>
      </p:sp>
      <p:sp>
        <p:nvSpPr>
          <p:cNvPr id="119836" name="Text Box 28"/>
          <p:cNvSpPr txBox="1">
            <a:spLocks noChangeArrowheads="1"/>
          </p:cNvSpPr>
          <p:nvPr/>
        </p:nvSpPr>
        <p:spPr bwMode="auto">
          <a:xfrm>
            <a:off x="5940425" y="5949950"/>
            <a:ext cx="2087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   </a:t>
            </a:r>
            <a:r>
              <a:rPr lang="ru-RU" sz="3200" b="1"/>
              <a:t>2 000</a:t>
            </a:r>
          </a:p>
        </p:txBody>
      </p:sp>
      <p:sp>
        <p:nvSpPr>
          <p:cNvPr id="7189" name="Text Box 29"/>
          <p:cNvSpPr txBox="1">
            <a:spLocks noChangeArrowheads="1"/>
          </p:cNvSpPr>
          <p:nvPr/>
        </p:nvSpPr>
        <p:spPr bwMode="auto">
          <a:xfrm>
            <a:off x="900113" y="5949950"/>
            <a:ext cx="1439862" cy="51435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/>
          </a:p>
        </p:txBody>
      </p:sp>
      <p:sp>
        <p:nvSpPr>
          <p:cNvPr id="119838" name="Text Box 30"/>
          <p:cNvSpPr txBox="1">
            <a:spLocks noChangeArrowheads="1"/>
          </p:cNvSpPr>
          <p:nvPr/>
        </p:nvSpPr>
        <p:spPr bwMode="auto">
          <a:xfrm>
            <a:off x="1331913" y="5949950"/>
            <a:ext cx="8651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4</a:t>
            </a:r>
          </a:p>
        </p:txBody>
      </p:sp>
      <p:sp>
        <p:nvSpPr>
          <p:cNvPr id="119840" name="Text Box 32"/>
          <p:cNvSpPr txBox="1">
            <a:spLocks noChangeArrowheads="1"/>
          </p:cNvSpPr>
          <p:nvPr/>
        </p:nvSpPr>
        <p:spPr bwMode="auto">
          <a:xfrm>
            <a:off x="2987675" y="5949950"/>
            <a:ext cx="11525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1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1000"/>
                                        <p:tgtEl>
                                          <p:spTgt spid="11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1000"/>
                                        <p:tgtEl>
                                          <p:spTgt spid="1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11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9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10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1000"/>
                                        <p:tgtEl>
                                          <p:spTgt spid="11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6" grpId="0" animBg="1"/>
      <p:bldP spid="119817" grpId="0" animBg="1"/>
      <p:bldP spid="119818" grpId="0" animBg="1"/>
      <p:bldP spid="119819" grpId="0" animBg="1"/>
      <p:bldP spid="119820" grpId="0" animBg="1"/>
      <p:bldP spid="119821" grpId="0" animBg="1"/>
      <p:bldP spid="119822" grpId="0" animBg="1"/>
      <p:bldP spid="119823" grpId="0" animBg="1"/>
      <p:bldP spid="119835" grpId="0"/>
      <p:bldP spid="119836" grpId="0"/>
      <p:bldP spid="119838" grpId="0"/>
      <p:bldP spid="1198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9" name="Picture 49" descr="TN00411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365625"/>
            <a:ext cx="2376488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20" name="Picture 50" descr="j02129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221163"/>
            <a:ext cx="38512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21" name="Picture 51" descr="TN00687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5226">
            <a:off x="6290141" y="1170469"/>
            <a:ext cx="2802181" cy="132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6" y="2276872"/>
          <a:ext cx="7056783" cy="2160240"/>
        </p:xfrm>
        <a:graphic>
          <a:graphicData uri="http://schemas.openxmlformats.org/drawingml/2006/table">
            <a:tbl>
              <a:tblPr/>
              <a:tblGrid>
                <a:gridCol w="2352261"/>
                <a:gridCol w="2352261"/>
                <a:gridCol w="2352261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Скорость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Times New Roman"/>
                        </a:rPr>
                        <a:t>Время</a:t>
                      </a:r>
                      <a:endParaRPr lang="ru-RU" sz="28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Times New Roman"/>
                        </a:rPr>
                        <a:t>Расстояние</a:t>
                      </a:r>
                      <a:endParaRPr lang="ru-RU" sz="28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?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6 ч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Times New Roman"/>
                        </a:rPr>
                        <a:t>144км</a:t>
                      </a:r>
                      <a:endParaRPr lang="ru-RU" sz="28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Times New Roman"/>
                        </a:rPr>
                        <a:t>398км/ч</a:t>
                      </a:r>
                      <a:endParaRPr lang="ru-RU" sz="28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Times New Roman"/>
                        </a:rPr>
                        <a:t>5 ч</a:t>
                      </a:r>
                      <a:endParaRPr lang="ru-RU" sz="2800" b="1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?</a:t>
                      </a:r>
                      <a:endParaRPr lang="ru-RU" sz="2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907704" y="0"/>
            <a:ext cx="5267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Самостоятельно в тетрадях. </a:t>
            </a:r>
            <a:endParaRPr lang="ru-RU" sz="3200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996952"/>
            <a:ext cx="2376264" cy="707886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24км/ч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3717032"/>
            <a:ext cx="2376264" cy="707886"/>
          </a:xfrm>
          <a:prstGeom prst="rect">
            <a:avLst/>
          </a:prstGeom>
          <a:solidFill>
            <a:schemeClr val="accent5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1990км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e-history.kz/media/upload/ckimages/%D0%BF%D1%80%D0%B8%D1%81%D1%8F%D0%B3%D0%B0.jpg"/>
          <p:cNvPicPr>
            <a:picLocks noChangeAspect="1" noChangeArrowheads="1"/>
          </p:cNvPicPr>
          <p:nvPr/>
        </p:nvPicPr>
        <p:blipFill>
          <a:blip r:embed="rId2" cstate="print"/>
          <a:srcRect l="2626" t="4939" r="2290" b="525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материалы к урокам\Я УЧУСЬ\ШАБЛОН ДЛЯ ПРЕЗЕНТАЦИИ\готовые шаблоны\Шаблон Школьная страна\Девочка для триггер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143512"/>
            <a:ext cx="1928826" cy="1571612"/>
          </a:xfrm>
          <a:prstGeom prst="rect">
            <a:avLst/>
          </a:prstGeom>
          <a:noFill/>
        </p:spPr>
      </p:pic>
      <p:pic>
        <p:nvPicPr>
          <p:cNvPr id="8" name="Picture 2" descr="D:\материалы к урокам\Я УЧУСЬ\ШАБЛОН ДЛЯ ПРЕЗЕНТАЦИИ\готовые шаблоны\Шаблон Школьная страна\мальчик для тригг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2" y="5143512"/>
            <a:ext cx="1714512" cy="171451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771800" y="2924944"/>
            <a:ext cx="34397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4" action="ppaction://hlinkpres?slideindex=1&amp;slidetitle="/>
              </a:rPr>
              <a:t>Отдыхаем</a:t>
            </a:r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нагур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80928"/>
            <a:ext cx="8229600" cy="14687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i="1" dirty="0" err="1" smtClean="0">
                <a:latin typeface="Times New Roman" pitchFamily="18" charset="0"/>
                <a:cs typeface="Times New Roman" pitchFamily="18" charset="0"/>
              </a:rPr>
              <a:t>Инаугура́ция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— церемония вступления в должность. 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/>
              <a:t>1 ряд </a:t>
            </a:r>
          </a:p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Х·10=16000:100</a:t>
            </a:r>
          </a:p>
          <a:p>
            <a:pPr algn="ctr">
              <a:buNone/>
            </a:pPr>
            <a:endParaRPr lang="ru-RU" sz="3200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/>
              <a:t>2 ряд </a:t>
            </a:r>
          </a:p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Х·100=1991·100</a:t>
            </a:r>
          </a:p>
          <a:p>
            <a:pPr algn="ctr">
              <a:buNone/>
            </a:pP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0"/>
            <a:ext cx="6162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Решаем уравнения.</a:t>
            </a:r>
            <a:endParaRPr lang="ru-RU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3861048"/>
            <a:ext cx="16129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Х=16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9055" y="3861048"/>
            <a:ext cx="2315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Х=1991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9698" name="Picture 2" descr="http://www.kinodrive.kz/wa-data/public/photos/79/09/979/979.970.jpg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0" y="0"/>
            <a:ext cx="9239250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99592" y="1844824"/>
            <a:ext cx="10801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26 лет</a:t>
            </a:r>
            <a:endParaRPr lang="ru-RU" sz="28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26549" y="1412776"/>
            <a:ext cx="81539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Определить порядок 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действий </a:t>
            </a: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и вычислить.</a:t>
            </a:r>
            <a:endParaRPr lang="ru-RU" sz="3200" b="1" cap="none" spc="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835696" y="2564904"/>
            <a:ext cx="3816424" cy="191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75 · 200:1000 =  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2010000:1000·1=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4048" y="2924944"/>
            <a:ext cx="5950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</a:t>
            </a:r>
            <a:endParaRPr lang="ru-RU" sz="3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58905" y="3861048"/>
            <a:ext cx="10054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2010</a:t>
            </a:r>
            <a:endParaRPr lang="ru-RU" sz="3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esktop\NAN HA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3776553" cy="4824536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556792"/>
            <a:ext cx="4038600" cy="4525963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15 июня 2010 года за Назарбаевым официально закреплён статус </a:t>
            </a:r>
            <a:endParaRPr lang="ru-RU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Первого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Президента Республики Казахстан — </a:t>
            </a:r>
            <a:endParaRPr lang="ru-RU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Лидера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Нации.</a:t>
            </a:r>
          </a:p>
          <a:p>
            <a:pPr algn="ctr">
              <a:lnSpc>
                <a:spcPct val="150000"/>
              </a:lnSpc>
              <a:buNone/>
            </a:pPr>
            <a:endParaRPr lang="ru-RU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материалы к урокам\Я УЧУСЬ\ШАБЛОН ДЛЯ ПРЕЗЕНТАЦИИ\готовые шаблоны\Шаблон Школьная страна\Девочка для триггер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143512"/>
            <a:ext cx="1928826" cy="1571612"/>
          </a:xfrm>
          <a:prstGeom prst="rect">
            <a:avLst/>
          </a:prstGeom>
          <a:noFill/>
        </p:spPr>
      </p:pic>
      <p:pic>
        <p:nvPicPr>
          <p:cNvPr id="11" name="Picture 2" descr="D:\материалы к урокам\Я УЧУСЬ\ШАБЛОН ДЛЯ ПРЕЗЕНТАЦИИ\готовые шаблоны\Шаблон Школьная страна\мальчик для тригг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562" y="5143512"/>
            <a:ext cx="1714512" cy="1714512"/>
          </a:xfrm>
          <a:prstGeom prst="rect">
            <a:avLst/>
          </a:prstGeom>
          <a:noFill/>
        </p:spPr>
      </p:pic>
      <p:sp>
        <p:nvSpPr>
          <p:cNvPr id="3074" name="AutoShape 2" descr="Методика «Рефлексивный экран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628800"/>
            <a:ext cx="88924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Сегодня на уроке мне особенно запомнилось …..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Было  интересно…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Было   трудно…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Теперь я   могу…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Я почувствовал,  что…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У меня   получилось 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Меня   удивило…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Урок  дал   мне   для   жизни…</a:t>
            </a:r>
          </a:p>
          <a:p>
            <a:pPr marL="365760" indent="-256032"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Мне   захотелось…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0"/>
            <a:ext cx="3415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Рефлексия</a:t>
            </a:r>
            <a:endParaRPr lang="ru-RU" sz="54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материалы к урокам\Я УЧУСЬ\ШАБЛОН ДЛЯ ПРЕЗЕНТАЦИИ\готовые шаблоны\Шаблон Школьная страна\Девочка для триггер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143512"/>
            <a:ext cx="1928826" cy="1571612"/>
          </a:xfrm>
          <a:prstGeom prst="rect">
            <a:avLst/>
          </a:prstGeom>
          <a:noFill/>
        </p:spPr>
      </p:pic>
      <p:pic>
        <p:nvPicPr>
          <p:cNvPr id="11" name="Picture 2" descr="D:\материалы к урокам\Я УЧУСЬ\ШАБЛОН ДЛЯ ПРЕЗЕНТАЦИИ\готовые шаблоны\Шаблон Школьная страна\мальчик для триггер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5143488"/>
            <a:ext cx="1714512" cy="1714512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Домашняя работа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Стр. 119 №4 (3,4ст.)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20026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563888" y="980728"/>
            <a:ext cx="4960620" cy="529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"Вы – будущее нашей страны. У нас с вами великие цели. Мечты сбываются только тогда, когда мы к ним стремимся. Верю, что у вас хватит сил, сплоченности, настойчивости и таланта, чтобы Казахстан XXI века был сильным и процветающим вместе с вами".</a:t>
            </a:r>
          </a:p>
          <a:p>
            <a:pPr algn="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Н.А.Назарбаев</a:t>
            </a:r>
            <a:endParaRPr lang="ru-RU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/>
          </a:p>
        </p:txBody>
      </p:sp>
      <p:pic>
        <p:nvPicPr>
          <p:cNvPr id="7" name="Музарт Уш коныр (минус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72400" y="5805264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56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284</Words>
  <Application>Microsoft Office PowerPoint</Application>
  <PresentationFormat>Экран (4:3)</PresentationFormat>
  <Paragraphs>94</Paragraphs>
  <Slides>18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102</cp:revision>
  <dcterms:created xsi:type="dcterms:W3CDTF">2014-07-23T13:48:54Z</dcterms:created>
  <dcterms:modified xsi:type="dcterms:W3CDTF">2017-11-22T17:09:03Z</dcterms:modified>
</cp:coreProperties>
</file>